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58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23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ജയ! ജയ! ക്രിസ്തുവിന്‍ തിരുനാമം </a:t>
            </a:r>
            <a:br>
              <a:rPr lang="en-US" sz="3600" b="1" dirty="0"/>
            </a:br>
            <a:r>
              <a:rPr lang="ml-IN" sz="3600" b="1" dirty="0"/>
              <a:t>പാപികള്‍ക്കാനന്ദ വിശ്രാമം</a:t>
            </a:r>
            <a:br>
              <a:rPr lang="ml-IN" sz="3600" b="1" dirty="0"/>
            </a:br>
            <a:r>
              <a:rPr lang="ml-IN" sz="3600" b="1" dirty="0"/>
              <a:t>ജയ! ജയ! നിര്‍മ്മല സുവിശേഷം </a:t>
            </a:r>
            <a:br>
              <a:rPr lang="en-US" sz="3600" b="1" dirty="0"/>
            </a:br>
            <a:r>
              <a:rPr lang="ml-IN" sz="3600" b="1" dirty="0"/>
              <a:t>കുരിശിന്‍ നിസ്തുല സന്ദേശം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Jaya! </a:t>
            </a:r>
            <a:r>
              <a:rPr lang="en-US" sz="3600" dirty="0" err="1"/>
              <a:t>jaya</a:t>
            </a:r>
            <a:r>
              <a:rPr lang="en-US" sz="3600" dirty="0"/>
              <a:t>! </a:t>
            </a:r>
            <a:r>
              <a:rPr lang="en-US" sz="3600" dirty="0" err="1"/>
              <a:t>kristhuvin</a:t>
            </a:r>
            <a:r>
              <a:rPr lang="en-US" sz="3600" dirty="0"/>
              <a:t> </a:t>
            </a:r>
            <a:r>
              <a:rPr lang="en-US" sz="3600" dirty="0" err="1"/>
              <a:t>thirunaamam</a:t>
            </a:r>
            <a:endParaRPr lang="en-US" sz="3600" dirty="0"/>
          </a:p>
          <a:p>
            <a:pPr algn="l"/>
            <a:r>
              <a:rPr lang="en-US" sz="3600" dirty="0" err="1"/>
              <a:t>Paapikalkkaananda</a:t>
            </a:r>
            <a:r>
              <a:rPr lang="en-US" sz="3600" dirty="0"/>
              <a:t> </a:t>
            </a:r>
            <a:r>
              <a:rPr lang="en-US" sz="3600" dirty="0" err="1"/>
              <a:t>vishraamam</a:t>
            </a:r>
            <a:endParaRPr lang="en-US" sz="3600" dirty="0"/>
          </a:p>
          <a:p>
            <a:pPr algn="l"/>
            <a:r>
              <a:rPr lang="en-US" sz="3600" dirty="0"/>
              <a:t>Jaya! </a:t>
            </a:r>
            <a:r>
              <a:rPr lang="en-US" sz="3600" dirty="0" err="1"/>
              <a:t>jaya</a:t>
            </a:r>
            <a:r>
              <a:rPr lang="en-US" sz="3600" dirty="0"/>
              <a:t>! </a:t>
            </a:r>
            <a:r>
              <a:rPr lang="en-US" sz="3600" dirty="0" err="1"/>
              <a:t>nirmmala</a:t>
            </a:r>
            <a:r>
              <a:rPr lang="en-US" sz="3600" dirty="0"/>
              <a:t> </a:t>
            </a:r>
            <a:r>
              <a:rPr lang="en-US" sz="3600" dirty="0" err="1"/>
              <a:t>suvishesham</a:t>
            </a:r>
            <a:endParaRPr lang="en-US" sz="3600" dirty="0"/>
          </a:p>
          <a:p>
            <a:pPr algn="l"/>
            <a:r>
              <a:rPr lang="en-US" sz="3600" dirty="0" err="1"/>
              <a:t>Kurishin</a:t>
            </a:r>
            <a:r>
              <a:rPr lang="en-US" sz="3600" dirty="0"/>
              <a:t> </a:t>
            </a:r>
            <a:r>
              <a:rPr lang="en-US" sz="3600" dirty="0" err="1"/>
              <a:t>nisthula</a:t>
            </a:r>
            <a:r>
              <a:rPr lang="en-US" sz="3600" dirty="0"/>
              <a:t> </a:t>
            </a:r>
            <a:r>
              <a:rPr lang="en-US" sz="3600" dirty="0" err="1"/>
              <a:t>sandesham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1B33F-8407-B11F-3E4A-EDE76076F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3F3DD-47D4-FD8B-46E2-345C77DB0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പാപം തരുവതു വന്‍മരണം </a:t>
            </a:r>
            <a:br>
              <a:rPr lang="en-US" sz="3600" b="1" dirty="0"/>
            </a:br>
            <a:r>
              <a:rPr lang="ml-IN" sz="3600" b="1" dirty="0"/>
              <a:t>ശാപം നിറയുമെരിനരകം</a:t>
            </a:r>
            <a:br>
              <a:rPr lang="ml-IN" sz="3600" b="1" dirty="0"/>
            </a:br>
            <a:r>
              <a:rPr lang="ml-IN" sz="3600" b="1" dirty="0"/>
              <a:t>കൃപയാല്‍ ദൈവം നല്‍കുവതോ </a:t>
            </a:r>
            <a:br>
              <a:rPr lang="en-US" sz="3600" b="1" dirty="0"/>
            </a:br>
            <a:r>
              <a:rPr lang="ml-IN" sz="3600" b="1" dirty="0"/>
              <a:t>ക്രിസ്തുവില്‍ പാപവിമോചനമേ-</a:t>
            </a:r>
            <a:br>
              <a:rPr lang="en-US" sz="3600" b="1" dirty="0"/>
            </a:br>
            <a:r>
              <a:rPr lang="en-US" sz="3600" b="1" dirty="0"/>
              <a:t>	</a:t>
            </a:r>
            <a:r>
              <a:rPr lang="ml-IN" sz="2400" b="1" dirty="0"/>
              <a:t>ജയ! ജയ! ക്രിസ്തുവിന്‍ തിരുനാമം പാപികള്‍ക്കാനന്ദ വിശ്രാമം</a:t>
            </a:r>
            <a:endParaRPr lang="ml-IN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FC8039-BF9B-67A6-5DB2-9A35E9560846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Paapam</a:t>
            </a:r>
            <a:r>
              <a:rPr lang="en-US" sz="3600" dirty="0"/>
              <a:t> </a:t>
            </a:r>
            <a:r>
              <a:rPr lang="en-US" sz="3600" dirty="0" err="1"/>
              <a:t>tharuvathu</a:t>
            </a:r>
            <a:r>
              <a:rPr lang="en-US" sz="3600" dirty="0"/>
              <a:t> </a:t>
            </a:r>
            <a:r>
              <a:rPr lang="en-US" sz="3600" dirty="0" err="1"/>
              <a:t>vanmaranam</a:t>
            </a:r>
            <a:endParaRPr lang="en-US" sz="3600" dirty="0"/>
          </a:p>
          <a:p>
            <a:pPr algn="l"/>
            <a:r>
              <a:rPr lang="en-US" sz="3600" dirty="0" err="1"/>
              <a:t>Shaapam</a:t>
            </a:r>
            <a:r>
              <a:rPr lang="en-US" sz="3600" dirty="0"/>
              <a:t> </a:t>
            </a:r>
            <a:r>
              <a:rPr lang="en-US" sz="3600" dirty="0" err="1"/>
              <a:t>nirayum-erinarakam</a:t>
            </a:r>
            <a:endParaRPr lang="en-US" sz="3600" dirty="0"/>
          </a:p>
          <a:p>
            <a:pPr algn="l"/>
            <a:r>
              <a:rPr lang="en-US" sz="3600" dirty="0" err="1"/>
              <a:t>Krupayaal</a:t>
            </a:r>
            <a:r>
              <a:rPr lang="en-US" sz="3600" dirty="0"/>
              <a:t> </a:t>
            </a:r>
            <a:r>
              <a:rPr lang="en-US" sz="3600" dirty="0" err="1"/>
              <a:t>daivam</a:t>
            </a:r>
            <a:r>
              <a:rPr lang="en-US" sz="3600" dirty="0"/>
              <a:t> </a:t>
            </a:r>
            <a:r>
              <a:rPr lang="en-US" sz="3600" dirty="0" err="1"/>
              <a:t>nalkuvatho</a:t>
            </a:r>
            <a:endParaRPr lang="en-US" sz="3600" dirty="0"/>
          </a:p>
          <a:p>
            <a:pPr algn="l"/>
            <a:r>
              <a:rPr lang="en-US" sz="3600" dirty="0" err="1"/>
              <a:t>Kristhuvil</a:t>
            </a:r>
            <a:r>
              <a:rPr lang="en-US" sz="3600" dirty="0"/>
              <a:t> </a:t>
            </a:r>
            <a:r>
              <a:rPr lang="en-US" sz="3600" dirty="0" err="1"/>
              <a:t>paapa</a:t>
            </a:r>
            <a:r>
              <a:rPr lang="en-US" sz="3600" dirty="0"/>
              <a:t> </a:t>
            </a:r>
            <a:r>
              <a:rPr lang="en-US" sz="3600" dirty="0" err="1"/>
              <a:t>vimochaname</a:t>
            </a:r>
            <a:r>
              <a:rPr lang="en-US" sz="3600" dirty="0"/>
              <a:t>-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	Jaya! </a:t>
            </a:r>
            <a:r>
              <a:rPr lang="en-US" sz="2800" dirty="0" err="1"/>
              <a:t>jaya</a:t>
            </a:r>
            <a:r>
              <a:rPr lang="en-US" sz="2800" dirty="0"/>
              <a:t>! </a:t>
            </a:r>
            <a:r>
              <a:rPr lang="en-US" sz="2800" dirty="0" err="1"/>
              <a:t>kristhuvin</a:t>
            </a:r>
            <a:r>
              <a:rPr lang="en-US" sz="2800" dirty="0"/>
              <a:t> </a:t>
            </a:r>
            <a:r>
              <a:rPr lang="en-US" sz="2800" dirty="0" err="1"/>
              <a:t>thirunaamam</a:t>
            </a:r>
            <a:r>
              <a:rPr lang="en-US" sz="2800" dirty="0"/>
              <a:t> </a:t>
            </a:r>
            <a:r>
              <a:rPr lang="en-US" sz="2800" dirty="0" err="1"/>
              <a:t>paapikalkkaananda</a:t>
            </a:r>
            <a:r>
              <a:rPr lang="en-US" sz="2800" dirty="0"/>
              <a:t> </a:t>
            </a:r>
            <a:r>
              <a:rPr lang="en-US" sz="2800" dirty="0" err="1"/>
              <a:t>vishraamam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69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E335F-4CAB-CE0F-BF6F-B12B1423D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EF106-049C-FD80-1386-778A8539B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നരകാഗ്നിയില്‍ നാമെരിയാതെ </a:t>
            </a:r>
            <a:br>
              <a:rPr lang="en-US" sz="3600" b="1" dirty="0"/>
            </a:br>
            <a:r>
              <a:rPr lang="ml-IN" sz="3600" b="1" dirty="0"/>
              <a:t>ചിരകാലം നാം വലയാതെ</a:t>
            </a:r>
            <a:br>
              <a:rPr lang="ml-IN" sz="3600" b="1" dirty="0"/>
            </a:br>
            <a:r>
              <a:rPr lang="ml-IN" sz="3600" b="1" dirty="0"/>
              <a:t>പരഗതി നമ്മള്‍ക്കരുളാനായ് </a:t>
            </a:r>
            <a:br>
              <a:rPr lang="en-US" sz="3600" b="1" dirty="0"/>
            </a:br>
            <a:r>
              <a:rPr lang="ml-IN" sz="3600" b="1" dirty="0"/>
              <a:t>പരമസുതന്‍ വന്നിഹ നരനായ്</a:t>
            </a:r>
            <a:br>
              <a:rPr lang="ml-IN" sz="3600" b="1" dirty="0"/>
            </a:br>
            <a:r>
              <a:rPr lang="en-US" sz="3600" b="1" dirty="0"/>
              <a:t>	</a:t>
            </a:r>
            <a:r>
              <a:rPr lang="ml-IN" sz="2400" b="1" dirty="0"/>
              <a:t>ജയ! ജയ! ക്രിസ്തുവിന്‍ തിരുനാമം പാപികള്‍ക്കാനന്ദ വിശ്രാമം</a:t>
            </a:r>
            <a:endParaRPr lang="ml-IN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835AEB-8111-EFF5-B903-CD1BA4F0509B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Narakaagniyil</a:t>
            </a:r>
            <a:r>
              <a:rPr lang="en-US" sz="3600" dirty="0"/>
              <a:t> </a:t>
            </a:r>
            <a:r>
              <a:rPr lang="en-US" sz="3600" dirty="0" err="1"/>
              <a:t>naameriyaathe</a:t>
            </a:r>
            <a:endParaRPr lang="en-US" sz="3600" dirty="0"/>
          </a:p>
          <a:p>
            <a:pPr algn="l"/>
            <a:r>
              <a:rPr lang="en-US" sz="3600" dirty="0" err="1"/>
              <a:t>Chirakaalam</a:t>
            </a:r>
            <a:r>
              <a:rPr lang="en-US" sz="3600" dirty="0"/>
              <a:t> naam </a:t>
            </a:r>
            <a:r>
              <a:rPr lang="en-US" sz="3600" dirty="0" err="1"/>
              <a:t>valayaathe</a:t>
            </a:r>
            <a:endParaRPr lang="en-US" sz="3600" dirty="0"/>
          </a:p>
          <a:p>
            <a:pPr algn="l"/>
            <a:r>
              <a:rPr lang="en-US" sz="3600" dirty="0" err="1"/>
              <a:t>Paragathi</a:t>
            </a:r>
            <a:r>
              <a:rPr lang="en-US" sz="3600" dirty="0"/>
              <a:t> </a:t>
            </a:r>
            <a:r>
              <a:rPr lang="en-US" sz="3600" dirty="0" err="1"/>
              <a:t>nammalkk</a:t>
            </a:r>
            <a:r>
              <a:rPr lang="en-US" sz="3600" dirty="0"/>
              <a:t> </a:t>
            </a:r>
            <a:r>
              <a:rPr lang="en-US" sz="3600" dirty="0" err="1"/>
              <a:t>arulaanaay</a:t>
            </a:r>
            <a:endParaRPr lang="en-US" sz="3600" dirty="0"/>
          </a:p>
          <a:p>
            <a:pPr algn="l"/>
            <a:r>
              <a:rPr lang="en-US" sz="3600" dirty="0"/>
              <a:t>Parama </a:t>
            </a:r>
            <a:r>
              <a:rPr lang="en-US" sz="3600" dirty="0" err="1"/>
              <a:t>suthan</a:t>
            </a:r>
            <a:r>
              <a:rPr lang="en-US" sz="3600" dirty="0"/>
              <a:t> </a:t>
            </a:r>
            <a:r>
              <a:rPr lang="en-US" sz="3600" dirty="0" err="1"/>
              <a:t>vanniha</a:t>
            </a:r>
            <a:r>
              <a:rPr lang="en-US" sz="3600" dirty="0"/>
              <a:t> </a:t>
            </a:r>
            <a:r>
              <a:rPr lang="en-US" sz="3600" dirty="0" err="1"/>
              <a:t>naranaay</a:t>
            </a:r>
            <a:r>
              <a:rPr lang="en-US" sz="3600" dirty="0"/>
              <a:t>-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	Jaya! </a:t>
            </a:r>
            <a:r>
              <a:rPr lang="en-US" sz="2800" dirty="0" err="1"/>
              <a:t>jaya</a:t>
            </a:r>
            <a:r>
              <a:rPr lang="en-US" sz="2800" dirty="0"/>
              <a:t>! </a:t>
            </a:r>
            <a:r>
              <a:rPr lang="en-US" sz="2800" dirty="0" err="1"/>
              <a:t>kristhuvin</a:t>
            </a:r>
            <a:r>
              <a:rPr lang="en-US" sz="2800" dirty="0"/>
              <a:t> </a:t>
            </a:r>
            <a:r>
              <a:rPr lang="en-US" sz="2800" dirty="0" err="1"/>
              <a:t>thirunaamam</a:t>
            </a:r>
            <a:r>
              <a:rPr lang="en-US" sz="2800" dirty="0"/>
              <a:t> </a:t>
            </a:r>
            <a:r>
              <a:rPr lang="en-US" sz="2800" dirty="0" err="1"/>
              <a:t>paapikalkkaananda</a:t>
            </a:r>
            <a:r>
              <a:rPr lang="en-US" sz="2800" dirty="0"/>
              <a:t> </a:t>
            </a:r>
            <a:r>
              <a:rPr lang="en-US" sz="2800" dirty="0" err="1"/>
              <a:t>vishraamam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215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D78EC-D4CF-9E71-BFC3-0B5242EE3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C2E81-EE3A-001E-601F-8EDB379B8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ആത്മവിശപ്പിനു വിരുന്നും വന്‍ </a:t>
            </a:r>
            <a:br>
              <a:rPr lang="en-US" sz="3600" b="1" dirty="0"/>
            </a:br>
            <a:r>
              <a:rPr lang="ml-IN" sz="3600" b="1" dirty="0"/>
              <a:t>പാപവിഷത്തിനു മരുന്നും താന്‍</a:t>
            </a:r>
            <a:br>
              <a:rPr lang="ml-IN" sz="3600" b="1" dirty="0"/>
            </a:br>
            <a:r>
              <a:rPr lang="ml-IN" sz="3600" b="1" dirty="0"/>
              <a:t>തീരാവിനകള്‍ തീര്‍ക്കുമവന്‍ </a:t>
            </a:r>
            <a:br>
              <a:rPr lang="en-US" sz="3600" b="1" dirty="0"/>
            </a:br>
            <a:r>
              <a:rPr lang="ml-IN" sz="3600" b="1" dirty="0"/>
              <a:t>ധാരാളം കൃപ നല്‍കുമവന്‍</a:t>
            </a:r>
            <a:br>
              <a:rPr lang="ml-IN" sz="3600" b="1" dirty="0"/>
            </a:br>
            <a:r>
              <a:rPr lang="en-US" sz="3600" b="1" dirty="0"/>
              <a:t>	</a:t>
            </a:r>
            <a:r>
              <a:rPr lang="ml-IN" sz="2400" b="1" dirty="0"/>
              <a:t>ജയ! ജയ! ക്രിസ്തുവിന്‍ തിരുനാമം പാപികള്‍ക്കാനന്ദ വിശ്രാമം</a:t>
            </a:r>
            <a:endParaRPr lang="ml-IN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678537-AAED-E1EB-79D5-4B0DF08042C2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Aathma</a:t>
            </a:r>
            <a:r>
              <a:rPr lang="en-US" sz="3600" dirty="0"/>
              <a:t> </a:t>
            </a:r>
            <a:r>
              <a:rPr lang="en-US" sz="3600" dirty="0" err="1"/>
              <a:t>vishappinu</a:t>
            </a:r>
            <a:r>
              <a:rPr lang="en-US" sz="3600" dirty="0"/>
              <a:t> </a:t>
            </a:r>
            <a:r>
              <a:rPr lang="en-US" sz="3600" dirty="0" err="1"/>
              <a:t>virunnum</a:t>
            </a:r>
            <a:r>
              <a:rPr lang="en-US" sz="3600" dirty="0"/>
              <a:t> van-</a:t>
            </a:r>
          </a:p>
          <a:p>
            <a:pPr algn="l"/>
            <a:r>
              <a:rPr lang="en-US" sz="3600" dirty="0"/>
              <a:t>Paapa </a:t>
            </a:r>
            <a:r>
              <a:rPr lang="en-US" sz="3600" dirty="0" err="1"/>
              <a:t>vishathinu</a:t>
            </a:r>
            <a:r>
              <a:rPr lang="en-US" sz="3600" dirty="0"/>
              <a:t> </a:t>
            </a:r>
            <a:r>
              <a:rPr lang="en-US" sz="3600" dirty="0" err="1"/>
              <a:t>marunnum</a:t>
            </a:r>
            <a:r>
              <a:rPr lang="en-US" sz="3600" dirty="0"/>
              <a:t> </a:t>
            </a:r>
            <a:r>
              <a:rPr lang="en-US" sz="3600" dirty="0" err="1"/>
              <a:t>thaan</a:t>
            </a:r>
            <a:endParaRPr lang="en-US" sz="3600" dirty="0"/>
          </a:p>
          <a:p>
            <a:pPr algn="l"/>
            <a:r>
              <a:rPr lang="en-US" sz="3600" dirty="0" err="1"/>
              <a:t>Theera</a:t>
            </a:r>
            <a:r>
              <a:rPr lang="en-US" sz="3600" dirty="0"/>
              <a:t> </a:t>
            </a:r>
            <a:r>
              <a:rPr lang="en-US" sz="3600" dirty="0" err="1"/>
              <a:t>vinakal</a:t>
            </a:r>
            <a:r>
              <a:rPr lang="en-US" sz="3600" dirty="0"/>
              <a:t> </a:t>
            </a:r>
            <a:r>
              <a:rPr lang="en-US" sz="3600" dirty="0" err="1"/>
              <a:t>theerkkumavan</a:t>
            </a:r>
            <a:endParaRPr lang="en-US" sz="3600" dirty="0"/>
          </a:p>
          <a:p>
            <a:pPr algn="l"/>
            <a:r>
              <a:rPr lang="en-US" sz="3600" dirty="0" err="1"/>
              <a:t>Dhaaralam</a:t>
            </a:r>
            <a:r>
              <a:rPr lang="en-US" sz="3600" dirty="0"/>
              <a:t> </a:t>
            </a:r>
            <a:r>
              <a:rPr lang="en-US" sz="3600" dirty="0" err="1"/>
              <a:t>krupa</a:t>
            </a:r>
            <a:r>
              <a:rPr lang="en-US" sz="3600" dirty="0"/>
              <a:t> </a:t>
            </a:r>
            <a:r>
              <a:rPr lang="en-US" sz="3600" dirty="0" err="1"/>
              <a:t>nalkumavan</a:t>
            </a:r>
            <a:r>
              <a:rPr lang="en-US" sz="3600" dirty="0"/>
              <a:t>-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	Jaya! </a:t>
            </a:r>
            <a:r>
              <a:rPr lang="en-US" sz="2800" dirty="0" err="1"/>
              <a:t>jaya</a:t>
            </a:r>
            <a:r>
              <a:rPr lang="en-US" sz="2800" dirty="0"/>
              <a:t>! </a:t>
            </a:r>
            <a:r>
              <a:rPr lang="en-US" sz="2800" dirty="0" err="1"/>
              <a:t>kristhuvin</a:t>
            </a:r>
            <a:r>
              <a:rPr lang="en-US" sz="2800" dirty="0"/>
              <a:t> </a:t>
            </a:r>
            <a:r>
              <a:rPr lang="en-US" sz="2800" dirty="0" err="1"/>
              <a:t>thirunaamam</a:t>
            </a:r>
            <a:r>
              <a:rPr lang="en-US" sz="2800" dirty="0"/>
              <a:t> </a:t>
            </a:r>
            <a:r>
              <a:rPr lang="en-US" sz="2800" dirty="0" err="1"/>
              <a:t>paapikalkkaananda</a:t>
            </a:r>
            <a:r>
              <a:rPr lang="en-US" sz="2800" dirty="0"/>
              <a:t> </a:t>
            </a:r>
            <a:r>
              <a:rPr lang="en-US" sz="2800" dirty="0" err="1"/>
              <a:t>vishraamam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279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A63AA-5AF1-A124-0C1C-F33A84B61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13CEF-2701-ADDE-88C2-6DDB0BA22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കുരിശില്‍ ചിന്തിയ തന്‍ചോരക്കൊരു </a:t>
            </a:r>
            <a:br>
              <a:rPr lang="en-US" sz="3600" b="1" dirty="0"/>
            </a:br>
            <a:r>
              <a:rPr lang="ml-IN" sz="3600" b="1" dirty="0"/>
              <a:t>നികരുണ്ടോയിനി വേറെ</a:t>
            </a:r>
            <a:br>
              <a:rPr lang="ml-IN" sz="3600" b="1" dirty="0"/>
            </a:br>
            <a:r>
              <a:rPr lang="ml-IN" sz="3600" b="1" dirty="0"/>
              <a:t>തിരുനാമം പോലൊരു നാമം </a:t>
            </a:r>
            <a:br>
              <a:rPr lang="en-US" sz="3600" b="1" dirty="0"/>
            </a:br>
            <a:r>
              <a:rPr lang="ml-IN" sz="3600" b="1" dirty="0"/>
              <a:t>തരുമോ ശാശ്വത വിശ്രാമം?</a:t>
            </a:r>
            <a:br>
              <a:rPr lang="ml-IN" sz="3600" b="1" dirty="0"/>
            </a:br>
            <a:r>
              <a:rPr lang="en-US" sz="3600" b="1" dirty="0"/>
              <a:t>	</a:t>
            </a:r>
            <a:r>
              <a:rPr lang="ml-IN" sz="2400" b="1" dirty="0"/>
              <a:t>ജയ! ജയ! ക്രിസ്തുവിന്‍ തിരുനാമം പാപികള്‍ക്കാനന്ദ വിശ്രാമം</a:t>
            </a:r>
            <a:endParaRPr lang="ml-IN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C2F961-23BE-B125-6280-23CDFBABF332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Kurishil</a:t>
            </a:r>
            <a:r>
              <a:rPr lang="en-US" sz="3600" dirty="0"/>
              <a:t> </a:t>
            </a:r>
            <a:r>
              <a:rPr lang="en-US" sz="3600" dirty="0" err="1"/>
              <a:t>chinthiya</a:t>
            </a:r>
            <a:r>
              <a:rPr lang="en-US" sz="3600" dirty="0"/>
              <a:t> than </a:t>
            </a:r>
            <a:r>
              <a:rPr lang="en-US" sz="3600" dirty="0" err="1"/>
              <a:t>chora-kkoru</a:t>
            </a:r>
            <a:r>
              <a:rPr lang="en-US" sz="3600" dirty="0"/>
              <a:t> </a:t>
            </a:r>
            <a:r>
              <a:rPr lang="en-US" sz="3600" dirty="0" err="1"/>
              <a:t>nikarundoyini</a:t>
            </a:r>
            <a:r>
              <a:rPr lang="en-US" sz="3600" dirty="0"/>
              <a:t> </a:t>
            </a:r>
            <a:r>
              <a:rPr lang="en-US" sz="3600" dirty="0" err="1"/>
              <a:t>vere</a:t>
            </a:r>
            <a:endParaRPr lang="en-US" sz="3600" dirty="0"/>
          </a:p>
          <a:p>
            <a:pPr algn="l"/>
            <a:r>
              <a:rPr lang="en-US" sz="3600" dirty="0" err="1"/>
              <a:t>Thirunaamam</a:t>
            </a:r>
            <a:r>
              <a:rPr lang="en-US" sz="3600" dirty="0"/>
              <a:t> </a:t>
            </a:r>
            <a:r>
              <a:rPr lang="en-US" sz="3600" dirty="0" err="1"/>
              <a:t>poloru</a:t>
            </a:r>
            <a:r>
              <a:rPr lang="en-US" sz="3600" dirty="0"/>
              <a:t> </a:t>
            </a:r>
            <a:r>
              <a:rPr lang="en-US" sz="3600" dirty="0" err="1"/>
              <a:t>naamam</a:t>
            </a:r>
            <a:endParaRPr lang="en-US" sz="3600" dirty="0"/>
          </a:p>
          <a:p>
            <a:pPr algn="l"/>
            <a:r>
              <a:rPr lang="en-US" sz="3600" dirty="0" err="1"/>
              <a:t>Tharumo</a:t>
            </a:r>
            <a:r>
              <a:rPr lang="en-US" sz="3600" dirty="0"/>
              <a:t> </a:t>
            </a:r>
            <a:r>
              <a:rPr lang="en-US" sz="3600" dirty="0" err="1"/>
              <a:t>shaashwatha</a:t>
            </a:r>
            <a:r>
              <a:rPr lang="en-US" sz="3600" dirty="0"/>
              <a:t> </a:t>
            </a:r>
            <a:r>
              <a:rPr lang="en-US" sz="3600" dirty="0" err="1"/>
              <a:t>vishraamam</a:t>
            </a:r>
            <a:r>
              <a:rPr lang="en-US" sz="3600" dirty="0"/>
              <a:t>?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	Jaya! </a:t>
            </a:r>
            <a:r>
              <a:rPr lang="en-US" sz="2800" dirty="0" err="1"/>
              <a:t>jaya</a:t>
            </a:r>
            <a:r>
              <a:rPr lang="en-US" sz="2800" dirty="0"/>
              <a:t>! </a:t>
            </a:r>
            <a:r>
              <a:rPr lang="en-US" sz="2800" dirty="0" err="1"/>
              <a:t>kristhuvin</a:t>
            </a:r>
            <a:r>
              <a:rPr lang="en-US" sz="2800" dirty="0"/>
              <a:t> </a:t>
            </a:r>
            <a:r>
              <a:rPr lang="en-US" sz="2800" dirty="0" err="1"/>
              <a:t>thirunaamam</a:t>
            </a:r>
            <a:r>
              <a:rPr lang="en-US" sz="2800" dirty="0"/>
              <a:t> </a:t>
            </a:r>
            <a:r>
              <a:rPr lang="en-US" sz="2800" dirty="0" err="1"/>
              <a:t>paapikalkkaananda</a:t>
            </a:r>
            <a:r>
              <a:rPr lang="en-US" sz="2800" dirty="0"/>
              <a:t> </a:t>
            </a:r>
            <a:r>
              <a:rPr lang="en-US" sz="2800" dirty="0" err="1"/>
              <a:t>vishraamam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898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70520-9BEC-82B5-0266-6CEAF433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EC9C0-A4AC-EF2E-06B4-D66156256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ഇതുപോലിനിയാര്‍ സ്നേഹിപ്പാന്‍ </a:t>
            </a:r>
            <a:br>
              <a:rPr lang="en-US" sz="3600" b="1" dirty="0"/>
            </a:br>
            <a:r>
              <a:rPr lang="ml-IN" sz="3600" b="1" dirty="0"/>
              <a:t>ഇതുപോലാരിനി സേവിപ്പാന്‍</a:t>
            </a:r>
            <a:br>
              <a:rPr lang="ml-IN" sz="3600" b="1" dirty="0"/>
            </a:br>
            <a:r>
              <a:rPr lang="ml-IN" sz="3600" b="1" dirty="0"/>
              <a:t>അനുദിനം നമ്മെ പാലിപ്പാന്‍ </a:t>
            </a:r>
            <a:br>
              <a:rPr lang="en-US" sz="3600" b="1" dirty="0"/>
            </a:br>
            <a:r>
              <a:rPr lang="ml-IN" sz="3600" b="1" dirty="0"/>
              <a:t>ആരുണ്ടിതുപോല്‍ വല്ലഭനായ്</a:t>
            </a:r>
            <a:br>
              <a:rPr lang="ml-IN" sz="3600" b="1" dirty="0"/>
            </a:br>
            <a:r>
              <a:rPr lang="en-US" sz="3600" b="1" dirty="0"/>
              <a:t>	</a:t>
            </a:r>
            <a:r>
              <a:rPr lang="ml-IN" sz="2400" b="1" dirty="0"/>
              <a:t>ജയ! ജയ! ക്രിസ്തുവിന്‍ തിരുനാമം പാപികള്‍ക്കാനന്ദ വിശ്രാമം</a:t>
            </a:r>
            <a:endParaRPr lang="ml-IN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90097F-4500-6D3B-5FFF-D770586365CF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Ithupoliniyaar</a:t>
            </a:r>
            <a:r>
              <a:rPr lang="en-US" sz="3600" dirty="0"/>
              <a:t> </a:t>
            </a:r>
            <a:r>
              <a:rPr lang="en-US" sz="3600" dirty="0" err="1"/>
              <a:t>snehippaan</a:t>
            </a:r>
            <a:r>
              <a:rPr lang="en-US" sz="3600" dirty="0"/>
              <a:t>?</a:t>
            </a:r>
          </a:p>
          <a:p>
            <a:pPr algn="l"/>
            <a:r>
              <a:rPr lang="en-US" sz="3600" dirty="0" err="1"/>
              <a:t>Ithopolaarini</a:t>
            </a:r>
            <a:r>
              <a:rPr lang="en-US" sz="3600" dirty="0"/>
              <a:t> </a:t>
            </a:r>
            <a:r>
              <a:rPr lang="en-US" sz="3600" dirty="0" err="1"/>
              <a:t>sevippaan</a:t>
            </a:r>
            <a:r>
              <a:rPr lang="en-US" sz="3600" dirty="0"/>
              <a:t>?</a:t>
            </a:r>
          </a:p>
          <a:p>
            <a:pPr algn="l"/>
            <a:r>
              <a:rPr lang="en-US" sz="3600" dirty="0" err="1"/>
              <a:t>Anudinam</a:t>
            </a:r>
            <a:r>
              <a:rPr lang="en-US" sz="3600" dirty="0"/>
              <a:t> </a:t>
            </a:r>
            <a:r>
              <a:rPr lang="en-US" sz="3600" dirty="0" err="1"/>
              <a:t>namme</a:t>
            </a:r>
            <a:r>
              <a:rPr lang="en-US" sz="3600" dirty="0"/>
              <a:t> </a:t>
            </a:r>
            <a:r>
              <a:rPr lang="en-US" sz="3600" dirty="0" err="1"/>
              <a:t>paalippaan</a:t>
            </a:r>
            <a:endParaRPr lang="en-US" sz="3600" dirty="0"/>
          </a:p>
          <a:p>
            <a:pPr algn="l"/>
            <a:r>
              <a:rPr lang="en-US" sz="3600" dirty="0" err="1"/>
              <a:t>Aarundithupol</a:t>
            </a:r>
            <a:r>
              <a:rPr lang="en-US" sz="3600" dirty="0"/>
              <a:t> </a:t>
            </a:r>
            <a:r>
              <a:rPr lang="en-US" sz="3600" dirty="0" err="1"/>
              <a:t>vallabhanaay</a:t>
            </a:r>
            <a:r>
              <a:rPr lang="en-US" sz="3600" dirty="0"/>
              <a:t>?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	Jaya! </a:t>
            </a:r>
            <a:r>
              <a:rPr lang="en-US" sz="2800" dirty="0" err="1"/>
              <a:t>jaya</a:t>
            </a:r>
            <a:r>
              <a:rPr lang="en-US" sz="2800" dirty="0"/>
              <a:t>! </a:t>
            </a:r>
            <a:r>
              <a:rPr lang="en-US" sz="2800" dirty="0" err="1"/>
              <a:t>kristhuvin</a:t>
            </a:r>
            <a:r>
              <a:rPr lang="en-US" sz="2800" dirty="0"/>
              <a:t> </a:t>
            </a:r>
            <a:r>
              <a:rPr lang="en-US" sz="2800" dirty="0" err="1"/>
              <a:t>thirunaamam</a:t>
            </a:r>
            <a:r>
              <a:rPr lang="en-US" sz="2800" dirty="0"/>
              <a:t> </a:t>
            </a:r>
            <a:r>
              <a:rPr lang="en-US" sz="2800" dirty="0" err="1"/>
              <a:t>paapikalkkaananda</a:t>
            </a:r>
            <a:r>
              <a:rPr lang="en-US" sz="2800" dirty="0"/>
              <a:t> </a:t>
            </a:r>
            <a:r>
              <a:rPr lang="en-US" sz="2800" dirty="0" err="1"/>
              <a:t>vishraamam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989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F2095-E3CE-16C6-84E2-6D0762590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0BA8A-5EDB-19A8-321A-AC62441A8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ഗുരുവരനേശുവിന്നരികില്‍ </a:t>
            </a:r>
            <a:br>
              <a:rPr lang="en-US" sz="3600" b="1" dirty="0"/>
            </a:br>
            <a:r>
              <a:rPr lang="ml-IN" sz="3600" b="1" dirty="0"/>
              <a:t>വരുമ്പോഴുതാനന്ദം പരമാനന്ദം</a:t>
            </a:r>
            <a:br>
              <a:rPr lang="ml-IN" sz="3600" b="1" dirty="0"/>
            </a:br>
            <a:r>
              <a:rPr lang="ml-IN" sz="3600" b="1" dirty="0"/>
              <a:t>തിരനിര തീര്‍ന്നിനിയക്കരെ നാട്ടില്‍ </a:t>
            </a:r>
            <a:br>
              <a:rPr lang="en-US" sz="3600" b="1" dirty="0"/>
            </a:br>
            <a:r>
              <a:rPr lang="ml-IN" sz="3600" b="1" dirty="0"/>
              <a:t>ചേരുമ്പോഴെന്താനന്ദം!</a:t>
            </a:r>
            <a:br>
              <a:rPr lang="en-US" sz="3600" b="1" dirty="0"/>
            </a:br>
            <a:r>
              <a:rPr lang="en-US" sz="3600" b="1" dirty="0"/>
              <a:t>	</a:t>
            </a:r>
            <a:r>
              <a:rPr lang="ml-IN" sz="2400" b="1" dirty="0"/>
              <a:t>ജയ! ജയ! ക്രിസ്തുവിന്‍ തിരുനാമം പാപികള്‍ക്കാനന്ദ വിശ്രാമം</a:t>
            </a:r>
            <a:endParaRPr lang="ml-IN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FA669B0-E5EF-3353-C01B-54917AA5056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Guruvaran-</a:t>
            </a:r>
            <a:r>
              <a:rPr lang="en-US" sz="3600" dirty="0" err="1"/>
              <a:t>eshuvin</a:t>
            </a:r>
            <a:r>
              <a:rPr lang="en-US" sz="3600" dirty="0"/>
              <a:t> </a:t>
            </a:r>
            <a:r>
              <a:rPr lang="en-US" sz="3600" dirty="0" err="1"/>
              <a:t>arikil</a:t>
            </a:r>
            <a:r>
              <a:rPr lang="en-US" sz="3600" dirty="0"/>
              <a:t> </a:t>
            </a:r>
            <a:r>
              <a:rPr lang="en-US" sz="3600" dirty="0" err="1"/>
              <a:t>varu-bhozhu</a:t>
            </a:r>
            <a:endParaRPr lang="en-US" sz="3600" dirty="0"/>
          </a:p>
          <a:p>
            <a:pPr algn="l"/>
            <a:r>
              <a:rPr lang="en-US" sz="3600" dirty="0" err="1"/>
              <a:t>Thaanandam</a:t>
            </a:r>
            <a:r>
              <a:rPr lang="en-US" sz="3600" dirty="0"/>
              <a:t> </a:t>
            </a:r>
            <a:r>
              <a:rPr lang="en-US" sz="3600" dirty="0" err="1"/>
              <a:t>paramaanandam</a:t>
            </a:r>
            <a:endParaRPr lang="en-US" sz="3600" dirty="0"/>
          </a:p>
          <a:p>
            <a:pPr algn="l"/>
            <a:r>
              <a:rPr lang="en-US" sz="3600" dirty="0"/>
              <a:t>Thira </a:t>
            </a:r>
            <a:r>
              <a:rPr lang="en-US" sz="3600" dirty="0" err="1"/>
              <a:t>nira</a:t>
            </a:r>
            <a:r>
              <a:rPr lang="en-US" sz="3600" dirty="0"/>
              <a:t> </a:t>
            </a:r>
            <a:r>
              <a:rPr lang="en-US" sz="3600" dirty="0" err="1"/>
              <a:t>theernnini</a:t>
            </a:r>
            <a:r>
              <a:rPr lang="en-US" sz="3600" dirty="0"/>
              <a:t> </a:t>
            </a:r>
            <a:r>
              <a:rPr lang="en-US" sz="3600" dirty="0" err="1"/>
              <a:t>akkare</a:t>
            </a:r>
            <a:r>
              <a:rPr lang="en-US" sz="3600" dirty="0"/>
              <a:t> </a:t>
            </a:r>
            <a:r>
              <a:rPr lang="en-US" sz="3600" dirty="0" err="1"/>
              <a:t>naattil</a:t>
            </a:r>
            <a:endParaRPr lang="en-US" sz="3600" dirty="0"/>
          </a:p>
          <a:p>
            <a:pPr algn="l"/>
            <a:r>
              <a:rPr lang="en-US" sz="3600" dirty="0"/>
              <a:t>Cherumbozhenth </a:t>
            </a:r>
            <a:r>
              <a:rPr lang="en-US" sz="3600" dirty="0" err="1"/>
              <a:t>aanandam</a:t>
            </a:r>
            <a:r>
              <a:rPr lang="en-US" sz="3600" dirty="0"/>
              <a:t>!-</a:t>
            </a:r>
          </a:p>
          <a:p>
            <a:pPr algn="l"/>
            <a:endParaRPr lang="en-US" sz="3600" dirty="0"/>
          </a:p>
          <a:p>
            <a:pPr algn="l"/>
            <a:r>
              <a:rPr lang="en-US" sz="2800" dirty="0"/>
              <a:t>	Jaya! </a:t>
            </a:r>
            <a:r>
              <a:rPr lang="en-US" sz="2800" dirty="0" err="1"/>
              <a:t>jaya</a:t>
            </a:r>
            <a:r>
              <a:rPr lang="en-US" sz="2800" dirty="0"/>
              <a:t>! </a:t>
            </a:r>
            <a:r>
              <a:rPr lang="en-US" sz="2800" dirty="0" err="1"/>
              <a:t>kristhuvin</a:t>
            </a:r>
            <a:r>
              <a:rPr lang="en-US" sz="2800" dirty="0"/>
              <a:t> </a:t>
            </a:r>
            <a:r>
              <a:rPr lang="en-US" sz="2800" dirty="0" err="1"/>
              <a:t>thirunaamam</a:t>
            </a:r>
            <a:r>
              <a:rPr lang="en-US" sz="2800" dirty="0"/>
              <a:t> </a:t>
            </a:r>
            <a:r>
              <a:rPr lang="en-US" sz="2800" dirty="0" err="1"/>
              <a:t>paapikalkkaananda</a:t>
            </a:r>
            <a:r>
              <a:rPr lang="en-US" sz="2800" dirty="0"/>
              <a:t> </a:t>
            </a:r>
            <a:r>
              <a:rPr lang="en-US" sz="2800" dirty="0" err="1"/>
              <a:t>vishraamam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639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800C-4999-BFEB-50C3-408BFBD4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04C4-CE0A-2CF5-1E7C-42E4EA04A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1463054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49411-2470-472C-4E97-605A4F4F2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2A0F-6453-8C25-FC78-DF3DA720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1A9FF-BDDE-3AD2-1F36-52BCB278B01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30A20-43EB-D42A-E08A-BA678EDCECBB}"/>
              </a:ext>
            </a:extLst>
          </p:cNvPr>
          <p:cNvSpPr txBox="1">
            <a:spLocks/>
          </p:cNvSpPr>
          <p:nvPr/>
        </p:nvSpPr>
        <p:spPr>
          <a:xfrm>
            <a:off x="6253316" y="3433917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4213077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11</TotalTime>
  <Words>308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ജയ! ജയ! ക്രിസ്തുവിന്‍ തിരുനാമം  പാപികള്‍ക്കാനന്ദ വിശ്രാമം ജയ! ജയ! നിര്‍മ്മല സുവിശേഷം  കുരിശിന്‍ നിസ്തുല സന്ദേശം</vt:lpstr>
      <vt:lpstr>പാപം തരുവതു വന്‍മരണം  ശാപം നിറയുമെരിനരകം കൃപയാല്‍ ദൈവം നല്‍കുവതോ  ക്രിസ്തുവില്‍ പാപവിമോചനമേ-  ജയ! ജയ! ക്രിസ്തുവിന്‍ തിരുനാമം പാപികള്‍ക്കാനന്ദ വിശ്രാമം</vt:lpstr>
      <vt:lpstr>നരകാഗ്നിയില്‍ നാമെരിയാതെ  ചിരകാലം നാം വലയാതെ പരഗതി നമ്മള്‍ക്കരുളാനായ്  പരമസുതന്‍ വന്നിഹ നരനായ്  ജയ! ജയ! ക്രിസ്തുവിന്‍ തിരുനാമം പാപികള്‍ക്കാനന്ദ വിശ്രാമം</vt:lpstr>
      <vt:lpstr>ആത്മവിശപ്പിനു വിരുന്നും വന്‍  പാപവിഷത്തിനു മരുന്നും താന്‍ തീരാവിനകള്‍ തീര്‍ക്കുമവന്‍  ധാരാളം കൃപ നല്‍കുമവന്‍  ജയ! ജയ! ക്രിസ്തുവിന്‍ തിരുനാമം പാപികള്‍ക്കാനന്ദ വിശ്രാമം</vt:lpstr>
      <vt:lpstr>കുരിശില്‍ ചിന്തിയ തന്‍ചോരക്കൊരു  നികരുണ്ടോയിനി വേറെ തിരുനാമം പോലൊരു നാമം  തരുമോ ശാശ്വത വിശ്രാമം?  ജയ! ജയ! ക്രിസ്തുവിന്‍ തിരുനാമം പാപികള്‍ക്കാനന്ദ വിശ്രാമം</vt:lpstr>
      <vt:lpstr>ഇതുപോലിനിയാര്‍ സ്നേഹിപ്പാന്‍  ഇതുപോലാരിനി സേവിപ്പാന്‍ അനുദിനം നമ്മെ പാലിപ്പാന്‍  ആരുണ്ടിതുപോല്‍ വല്ലഭനായ്  ജയ! ജയ! ക്രിസ്തുവിന്‍ തിരുനാമം പാപികള്‍ക്കാനന്ദ വിശ്രാമം</vt:lpstr>
      <vt:lpstr>ഗുരുവരനേശുവിന്നരികില്‍  വരുമ്പോഴുതാനന്ദം പരമാനന്ദം തിരനിര തീര്‍ന്നിനിയക്കരെ നാട്ടില്‍  ചേരുമ്പോഴെന്താനന്ദം!  ജയ! ജയ! ക്രിസ്തുവിന്‍ തിരുനാമം പാപികള്‍ക്കാനന്ദ വിശ്രാമം</vt:lpstr>
      <vt:lpstr>a</vt:lpstr>
      <vt:lpstr>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ജയ! ജയ! ക്രിസ്തുവിന്‍ തിരുനാമം</dc:title>
  <dc:subject>1137</dc:subject>
  <dc:creator>Christie Varghese</dc:creator>
  <cp:lastModifiedBy>Christie Varghese</cp:lastModifiedBy>
  <cp:revision>3</cp:revision>
  <dcterms:created xsi:type="dcterms:W3CDTF">2025-03-23T04:24:30Z</dcterms:created>
  <dcterms:modified xsi:type="dcterms:W3CDTF">2025-03-23T04:35:34Z</dcterms:modified>
</cp:coreProperties>
</file>